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Manrop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704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745"/>
            <a:ext cx="7388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 Decomposition: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Solving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3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Large-Scale Linear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126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Systems in ML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9615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Name: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Shreyash Lal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79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University Roll: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13030824012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7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Name: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Maths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5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Paper Code: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BSC301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33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CSE(AI &amp; ML) - 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7051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3rd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896"/>
            <a:ext cx="7366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LU Decomposition?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948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 Decomposition is a fundamental matrix factorization technique that breaks down a square matrix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into the product of a lower triangular matrix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an upper triangular matrix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7227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process simplifies complex linear systems by transforming them into a sequence of easier-to-solve triangular systems. It's essential for efficient computation in numerical linear algebra.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167223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180"/>
            <a:ext cx="7231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Mathematical Concept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3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 Decomposition expresses a matrix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83550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3550"/>
            <a:ext cx="13042821" cy="3932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363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The original square matrix.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06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A lower triangular matrix with ones on the main diagonal.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482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An upper triangular matrix.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206484"/>
            <a:ext cx="6407944" cy="226814"/>
          </a:xfrm>
          <a:prstGeom prst="roundRect">
            <a:avLst>
              <a:gd name="adj" fmla="val 9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0604" y="5660112"/>
            <a:ext cx="3740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1: Forward Substitution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615053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Ly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4866323"/>
            <a:ext cx="6408063" cy="226814"/>
          </a:xfrm>
          <a:prstGeom prst="roundRect">
            <a:avLst>
              <a:gd name="adj" fmla="val 9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55362" y="5319951"/>
            <a:ext cx="4025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2: Backward Substitution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55362" y="581036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Ux = 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995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two-step process replaces direct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Ax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solving, which can be computationally intensive.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60809"/>
            <a:ext cx="6877407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Computational Advantages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9828" y="1756410"/>
            <a:ext cx="76371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 Decomposition offers significant efficiency for solving multiple linear systems with the same coefficient matrix.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9828" y="2687241"/>
            <a:ext cx="7637145" cy="1645563"/>
          </a:xfrm>
          <a:prstGeom prst="roundRect">
            <a:avLst>
              <a:gd name="adj" fmla="val 1177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0307" y="2717721"/>
            <a:ext cx="861060" cy="1584603"/>
          </a:xfrm>
          <a:prstGeom prst="roundRect">
            <a:avLst>
              <a:gd name="adj" fmla="val 18252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535579" y="3308152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346633" y="293298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46633" y="3398401"/>
            <a:ext cx="649986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Once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decomposed, solving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Ax=b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different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vectors is much faster, requiring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O(n^2)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operations instead of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O(n^3)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9828" y="4548068"/>
            <a:ext cx="7637145" cy="1989892"/>
          </a:xfrm>
          <a:prstGeom prst="roundRect">
            <a:avLst>
              <a:gd name="adj" fmla="val 9736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70307" y="4578548"/>
            <a:ext cx="861060" cy="1928932"/>
          </a:xfrm>
          <a:prstGeom prst="roundRect">
            <a:avLst>
              <a:gd name="adj" fmla="val 18252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6535579" y="5341144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346633" y="4793813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Stability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46633" y="5259229"/>
            <a:ext cx="649986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Pivoting (row exchanges) can be incorporated to enhance numerical stability, especially when dealing with ill-conditioned matrices.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39828" y="6780133"/>
            <a:ext cx="76371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makes it ideal for iterative algorithms where the system matrix remains constant.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069"/>
            <a:ext cx="8601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in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 Decomposition is a cornerstone in various ML applications, particularly where large linear systems arise.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1152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5241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in Newton's method for solving non-linear optimization problems, crucial for training complex models.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1152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05241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Efficiently solves normal equations for finding optimal regression coefficients in large datasets.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3184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Stability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57272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Enhances the robustness of algorithms handling large, sparse matrices common in deep learning and NLP.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3184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Inversion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57272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Useful for computing inverses of Hessian matrices in second-order optimization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0968"/>
            <a:ext cx="7281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Study: Solving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 = 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33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Consider the system: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3338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3338"/>
            <a:ext cx="13042821" cy="7410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148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Decomposition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294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decomposed into: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9363"/>
            <a:ext cx="3978116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79363"/>
            <a:ext cx="3978116" cy="7410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2928" y="4148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 Substitution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32928" y="47294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Ly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332928" y="5379363"/>
            <a:ext cx="3978116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5379363"/>
            <a:ext cx="3978116" cy="14820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2067" y="4148257"/>
            <a:ext cx="3000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Backward Substitution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72067" y="47294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Ux = 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872067" y="5379363"/>
            <a:ext cx="3978116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67" y="5379363"/>
            <a:ext cx="3978116" cy="14820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8727" y="910233"/>
            <a:ext cx="6199346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&amp; References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1878449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FF7047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89946" y="195036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899434" y="2403038"/>
            <a:ext cx="69982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LU decomposition simplifies linear systems.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899434" y="2811304"/>
            <a:ext cx="69982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Offers significant computational efficiency for large-scale problems.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899434" y="3219569"/>
            <a:ext cx="69982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Crucial for optimization, regression, and numerical stability in ML.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9111" y="3973354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FF7047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089946" y="404526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Reading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899434" y="4497943"/>
            <a:ext cx="69982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Golub, G. H., &amp; Van Loan, C. F. (2013).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Matrix Computations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(4th ed.). Johns Hopkins University Press.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899434" y="5241250"/>
            <a:ext cx="69982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Strang, G. (2016).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Linear Algebra and Learning from Data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Wellesley-Cambridge Press.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9111" y="6146840"/>
            <a:ext cx="76785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964567" y="6795849"/>
            <a:ext cx="4187547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endParaRPr lang="en-US" sz="3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2025-08-10T17:53:57Z</dcterms:created>
  <dcterms:modified xsi:type="dcterms:W3CDTF">2025-08-10T17:53:57Z</dcterms:modified>
</cp:coreProperties>
</file>